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network functions are already working?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does that rule out?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values are plausible but not proven correct?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does this prove—and what does it not?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changes in your hypothesis?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is the next narrow test?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Defend one choice with two observations.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Avoid claiming DNS is the only possible cause.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earlier conclusion no longer holds?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Why must the original task be retested?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Collect a three-sentence evidence chain.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EBF2FA"/>
                </a:solidFill>
                <a:latin typeface="Aptos"/>
              </a:defRPr>
            </a:pPr>
            <a:r>
              <a:t>Device Troubleshooting &amp;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Unit 1 • Diagnose before changing settings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 / 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Opening incident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A student laptop loads a local printer page but cloud documents time out.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network functions are already working?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2 / 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Define the scope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Only this laptop fails; nearby devices reach cloud documents.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does that rule out?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3 / 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Evidence: local config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IPv4 192.168.10.54/24 | Gateway 192.168.10.1 | DNS 192.168.10.1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values are plausible but not proven correct?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4 / 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Evidence: gateway 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ping 192.168.10.1 → 4 replies, 1–3 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does this prove—and what does it not?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5 / 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Evidence: external 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ping 1.1.1.1 → 4 replies, 21–25 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changes in your hypothesis?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6 / 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Evidence: name lookup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nslookup classroom.example → request timed out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is the next narrow test?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7 / 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Decision point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A: Replace cable | B: Inspect DNS settings | C: Reset switch | D: Disable firewall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Defend one choice with two observations.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8 / 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reveal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Working gateway + external IP reachability, but failed name lookup, isolates name resolution as a leading suspect.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Avoid claiming DNS is the only possible cause.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9 / 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Changed fact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Now nslookup works, but only HTTPS to one service fails.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earlier conclusion no longer holds?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10 / 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Verification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Check DNS server response, resolve a known hostname, then open the original cloud document.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Why must the original task be retested?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11 / 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Exit ticket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Write: one known-good function, one unresolved question, one justified next test.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Collect a three-sentence evidence chain.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12 /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ANSWER KEY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Debrief the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Use the presenter notes for suggested reasoning; invite alternative hypotheses that fit the evidence.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13 / 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