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ping prove?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must protocol and port be specified?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rule matches the student browser request?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Would a later allow override an earlier deny?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is the narrowest change?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unnecessary access would this grant?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must be reviewed before implementation?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this log prove?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new hypothesis is appropriate?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test both availability and security?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Peer review the proposed change.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Firewall Rules, ACLs &amp; Least Privilege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3 • Trace a specific packet through policy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Student VLAN can reach the library server by ping but cannot open HTTPS.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ping prove?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Traffic identity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Source 10.20.10.45 → Destination 10.20.30.10, TCP 443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must protocol and port be specified?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Policy artifact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1 allow ICMP student→library | 2 deny TCP 443 student→library | 3 allow TCP 443 staff→library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rule matches the student browser request?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Rule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First matching rule controls the outcome in ordered ACLs.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Would a later allow override an earlier deny?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Least privilege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Requirement: students need HTTPS only to one approved library server.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is the narrowest change?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Bad 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Allow all traffic between student and library VLANs.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unnecessary access would this grant?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Better 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Insert an allow for TCP 443 from student subnet to 10.20.30.10 ahead of conflicting deny, subject to policy approval.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must be reviewed before implementation?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logs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Deny TCP 10.20.10.45:51822 → 10.20.30.10:443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this log prove?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Log shows allow, but browser still fails TLS handshake.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new hypothesis is appropriate?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Confirm intended HTTPS works and unrelated ports remain blocked.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test both availability and security?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Write the five-tuple, matching rule and narrow verification plan.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Peer review the proposed change.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