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What does the address suggest?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Which value is needed for off-subnet traffic?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At which stage could a missing response matter?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What can we conclude without seeing packets?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Which causes require different tests?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Which hypotheses become less likely?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What remains uncertain?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Can these communicate directly without routing?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What does that suggest about DHCP versus physical connectivity?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Which change has the smallest blast radius?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TEACHER FACILITATION</a:t>
            </a:r>
          </a:p>
          <a:p>
            <a:r>
              <a:t>Why is receiving an IP not sufficient?</a:t>
            </a:r>
          </a:p>
          <a:p>
            <a:r>
              <a:t>Have students state the observation, explain what it supports, name one uncertainty, and choose a narrow next test. Ask groups to defend a plausible alternative before revealing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TEACHER DECK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200" b="1">
                <a:solidFill>
                  <a:srgbClr val="EBF2FA"/>
                </a:solidFill>
                <a:latin typeface="Aptos"/>
              </a:defRPr>
            </a:pPr>
            <a:r>
              <a:t>IP Addressing, DHCP &amp; APIPA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Unit 1–2 • Trace the address assignment path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1 / 13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Opening incident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Laptop reports 169.254.27.14/16 and cannot reach the school gateway.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What does the address suggest?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2 / 13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Address anatomy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IP identifies an interface; prefix identifies local network; gateway reaches remote networks.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Which value is needed for off-subnet traffic?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3 / 13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DHCP sequence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Discover → Offer → Request → Acknowledge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At which stage could a missing response matter?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4 / 13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Evidence: lease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ipconfig: Autoconfiguration IPv4 Address 169.254.27.14; Default Gateway blank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What can we conclude without seeing packets?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5 / 13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Competing causes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Disconnected link, DHCP service unavailable, exhausted scope, relay issue, blocked DHCP traffic.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Which causes require different tests?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6 / 13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First boundary test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Link indicator is active; another laptop on same switch receives 192.168.40.22.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Which hypotheses become less likely?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7 / 13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Targeted command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ipconfig /release then /renew returns “unable to contact your DHCP server.”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What remains uncertain?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8 / 13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Subnet comparison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192.168.40.22/24 and 192.168.41.22/24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Can these communicate directly without routing?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9 / 13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Changed fact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A static 192.168.40.50/24 with correct gateway reaches the Internet.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What does that suggest about DHCP versus physical connectivity?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10 / 13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Safe correction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Inspect client DHCP setting, port/VLAN, server scope and relay before resetting shared services.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Which change has the smallest blast radius?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11 / 13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Verification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Renew lease; record assigned IP, mask, gateway, DNS; test original application.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TEACHER PROMPT  •  Why is receiving an IP not sufficient?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12 / 13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03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438912"/>
            <a:ext cx="118872" cy="640080"/>
          </a:xfrm>
          <a:prstGeom prst="rect">
            <a:avLst/>
          </a:prstGeom>
          <a:solidFill>
            <a:srgbClr val="E0AE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1248" y="475488"/>
            <a:ext cx="10698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 b="1">
                <a:solidFill>
                  <a:srgbClr val="EDBE54"/>
                </a:solidFill>
                <a:latin typeface="Aptos"/>
              </a:defRPr>
            </a:pPr>
            <a:r>
              <a:t>TEACHER ANSWER KEY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60704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700" b="0">
                <a:solidFill>
                  <a:srgbClr val="EBF2FA"/>
                </a:solidFill>
                <a:latin typeface="Aptos"/>
              </a:defRPr>
            </a:pPr>
            <a:r>
              <a:t>Debrief the evidence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6070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00" b="0">
                <a:solidFill>
                  <a:srgbClr val="BAD4E8"/>
                </a:solidFill>
                <a:latin typeface="Aptos"/>
              </a:defRPr>
            </a:pPr>
            <a:r>
              <a:t>Use the presenter notes for suggested reasoning; invite alternative hypotheses that fit the evidence.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446520"/>
            <a:ext cx="106070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000" b="0">
                <a:solidFill>
                  <a:srgbClr val="A7B8C8"/>
                </a:solidFill>
                <a:latin typeface="Aptos"/>
              </a:defRPr>
            </a:pPr>
            <a:r>
              <a:t>APNetworkingExamPrep.com  •  Independent classroom resource     13 / 13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