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measurements matter?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metric affects real-time calls?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changed?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is plausible but not yet proven?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test isolates the shared uplink?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hypotheses gain support?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single point of failure remains?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Does redundancy meet the service requirement?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How will you prove improvement?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Where should investigation move?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Avoid “upgrade bandwidth” without evidence.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TEACHER DECK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EBF2FA"/>
                </a:solidFill>
                <a:latin typeface="Aptos"/>
              </a:defRPr>
            </a:pPr>
            <a:r>
              <a:t>Performance, Monitoring &amp; Network Reliability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Unit 4 • Baselines, bottlenecks and failover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 / 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Opening incident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Video calls stutter at 10:30 a.m.; file downloads remain fast overnight.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measurements matter?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2 / 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Four metrics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Latency = delay | Jitter = delay variation | Loss = missing packets | Throughput = delivered rate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metric affects real-time calls?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3 / 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Baseline artifact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8 a.m.: 12 ms latency, 2 ms jitter, 0% loss | 10:30 a.m.: 90 ms, 45 ms, 4% loss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changed?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4 / 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Interface artifact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Uplink utilization 97% at 10:30 a.m.; interface errors 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is plausible but not yet proven?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5 / 13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Competing explanations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Congestion, Wi-Fi interference, WAN shaping, overloaded application, or route change.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test isolates the shared uplink?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6 / 13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Evidence correlation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Wired and wireless clients degrade at same time; uplink queue drops increase.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hypotheses gain support?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7 / 13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Reliability design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Two WAN links are configured, but both terminate on one power supply.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single point of failure remains?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8 / 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Failover test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Disconnect primary WAN during maintenance; backup path takes 42 seconds; voice session drops.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Does redundancy meet the service requirement?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9 / 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Improvement proposal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Set measurable objectives: max jitter, loss, failover duration and verification schedule.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How will you prove improvement?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10 / 13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Changed fact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Utilization drops to 35%, jitter remains high only on Wi-Fi.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Where should investigation move?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11 / 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Exit ticket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State baseline, observed deviation, one next test and success criterion.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Avoid “upgrade bandwidth” without evidence.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12 / 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TEACHER ANSWER KEY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Debrief the evidence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Use the presenter notes for suggested reasoning; invite alternative hypotheses that fit the evidence.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13 / 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