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7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86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01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515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914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1371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1828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286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743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3200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3657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4114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4572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5029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5486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5943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6400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914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8E5D6"/>
                </a:solidFill>
              </a:rPr>
              <a:t>DECK 4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58368" y="132588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Routing &amp; CLI Evidence</a:t>
            </a:r>
            <a:endParaRPr lang="en-US" sz="3600" dirty="0"/>
          </a:p>
        </p:txBody>
      </p:sp>
      <p:sp>
        <p:nvSpPr>
          <p:cNvPr id="47" name="Text 45"/>
          <p:cNvSpPr/>
          <p:nvPr/>
        </p:nvSpPr>
        <p:spPr>
          <a:xfrm>
            <a:off x="713232" y="297180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D2DFDC"/>
                </a:solidFill>
              </a:rPr>
              <a:t>Use destination-driven route selection, command outputs and bounded inferences.</a:t>
            </a:r>
            <a:endParaRPr lang="en-US" sz="1500" dirty="0"/>
          </a:p>
        </p:txBody>
      </p:sp>
      <p:sp>
        <p:nvSpPr>
          <p:cNvPr id="48" name="Shape 46"/>
          <p:cNvSpPr/>
          <p:nvPr/>
        </p:nvSpPr>
        <p:spPr>
          <a:xfrm>
            <a:off x="8984894" y="1741018"/>
            <a:ext cx="1667866" cy="-117043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984894" y="1741018"/>
            <a:ext cx="994867" cy="1638605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652760" y="1623974"/>
            <a:ext cx="-672998" cy="175564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652760" y="1623974"/>
            <a:ext cx="321869" cy="1463040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979762" y="3379622"/>
            <a:ext cx="994867" cy="-29260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866022" y="1622146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533888" y="1505102"/>
            <a:ext cx="237744" cy="237744"/>
          </a:xfrm>
          <a:prstGeom prst="ellipse">
            <a:avLst/>
          </a:prstGeom>
          <a:solidFill>
            <a:srgbClr val="F2BB5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860890" y="3260750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855757" y="2968142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58368" y="5440680"/>
            <a:ext cx="4846320" cy="402336"/>
          </a:xfrm>
          <a:prstGeom prst="roundRect">
            <a:avLst>
              <a:gd name="adj" fmla="val 18182"/>
            </a:avLst>
          </a:prstGeom>
          <a:solidFill>
            <a:srgbClr val="F2BB50"/>
          </a:solidFill>
          <a:ln w="12700">
            <a:solidFill>
              <a:srgbClr val="F2BB5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850392" y="5550408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D220C"/>
                </a:solidFill>
              </a:rPr>
              <a:t>Free PowerPoint Deck • Evidence-first classroom design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658368" y="61447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9BBB6"/>
                </a:solidFill>
              </a:rPr>
              <a:t>AP Networking Exam Prep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Route selection sequence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309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966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Resolve destination</a:t>
            </a:r>
            <a:endParaRPr lang="en-US" sz="960" dirty="0"/>
          </a:p>
        </p:txBody>
      </p:sp>
      <p:sp>
        <p:nvSpPr>
          <p:cNvPr id="9" name="Shape 7"/>
          <p:cNvSpPr/>
          <p:nvPr/>
        </p:nvSpPr>
        <p:spPr>
          <a:xfrm>
            <a:off x="23408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4597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8254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Find matching routes</a:t>
            </a:r>
            <a:endParaRPr lang="en-US" sz="960" dirty="0"/>
          </a:p>
        </p:txBody>
      </p:sp>
      <p:sp>
        <p:nvSpPr>
          <p:cNvPr id="13" name="Shape 11"/>
          <p:cNvSpPr/>
          <p:nvPr/>
        </p:nvSpPr>
        <p:spPr>
          <a:xfrm>
            <a:off x="41696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2885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6542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Select longest prefix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59984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1173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830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Check next hop</a:t>
            </a:r>
            <a:endParaRPr lang="en-US" sz="960" dirty="0"/>
          </a:p>
        </p:txBody>
      </p:sp>
      <p:sp>
        <p:nvSpPr>
          <p:cNvPr id="21" name="Shape 19"/>
          <p:cNvSpPr/>
          <p:nvPr/>
        </p:nvSpPr>
        <p:spPr>
          <a:xfrm>
            <a:off x="78272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9461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467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3118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Test forwarding</a:t>
            </a:r>
            <a:endParaRPr lang="en-US" sz="960" dirty="0"/>
          </a:p>
        </p:txBody>
      </p:sp>
      <p:sp>
        <p:nvSpPr>
          <p:cNvPr id="25" name="Shape 23"/>
          <p:cNvSpPr/>
          <p:nvPr/>
        </p:nvSpPr>
        <p:spPr>
          <a:xfrm>
            <a:off x="96560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97749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8755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01406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Check return path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804672" y="2907792"/>
            <a:ext cx="10515600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D1716"/>
                </a:solidFill>
              </a:rPr>
              <a:t>Metrics are considered only after the destination has matching comparable routes.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Route-table artifact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Prefix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832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564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Next hop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264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996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Metric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869680" y="1481328"/>
            <a:ext cx="2743200" cy="896112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42832" y="1545336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Matches 10.40.8.25?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10.40.8.0/24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3832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564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10.20.1.1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264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996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20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869680" y="2377440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42832" y="2441448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Yes — most specific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6400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32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10.40.0.0/16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3832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4564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10.20.2.1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1264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996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5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8869680" y="3273552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42832" y="3337560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Yes — less specific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400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10.0.0.0/8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832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564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VPN0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264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1996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8869680" y="4169664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942832" y="4233672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Yes — less specific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6400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32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0.0.0.0/0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33832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564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ISP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1264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1996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8869680" y="5065776"/>
            <a:ext cx="2743200" cy="896112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942832" y="5129784"/>
            <a:ext cx="2596896" cy="7680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Yes — least specific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Command by question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What is my config?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Use IP configuration output before guessing DHCP/DNS/gateway problems.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4352544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Which path is selected?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498848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Use route output for the exact destination.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8065008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1312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Can the name resolve?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11312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Use DNS query output, not only browser errors.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40080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6384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Is service reachable?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86384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Use an exact TCP/service test, not only ping.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4352544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98848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Where is L2 learned?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498848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Use ARP/neighbor/MAC table artifacts.</a:t>
            </a:r>
            <a:endParaRPr lang="en-US" sz="1060" dirty="0"/>
          </a:p>
        </p:txBody>
      </p:sp>
      <p:sp>
        <p:nvSpPr>
          <p:cNvPr id="21" name="Shape 19"/>
          <p:cNvSpPr/>
          <p:nvPr/>
        </p:nvSpPr>
        <p:spPr>
          <a:xfrm>
            <a:off x="8065008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11312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What changed over time?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11312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Use logs and counter deltas, not snapshots only.</a:t>
            </a:r>
            <a:endParaRPr lang="en-US" sz="1060" dirty="0"/>
          </a:p>
        </p:txBody>
      </p:sp>
      <p:sp>
        <p:nvSpPr>
          <p:cNvPr id="24" name="Text 22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Ping and traceroute boundaries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81928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Ping can support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 tested ICMP exchange succeeded or failed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 basic reachability checkpoint for that protocol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 comparison across sources/destinations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Ping cannot prove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56248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TCP/443 is permitted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DNS is correct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The application is healthy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All routers forward all traffic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Traceroute caution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731520" y="1572768"/>
            <a:ext cx="10744200" cy="3520440"/>
          </a:xfrm>
          <a:prstGeom prst="roundRect">
            <a:avLst>
              <a:gd name="adj" fmla="val 2078"/>
            </a:avLst>
          </a:prstGeom>
          <a:solidFill>
            <a:srgbClr val="18302C"/>
          </a:solidFill>
          <a:ln w="12700">
            <a:solidFill>
              <a:srgbClr val="1830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18745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An asterisk is not a root cause.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97280" y="2999232"/>
            <a:ext cx="98755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2DFDC"/>
                </a:solidFill>
              </a:rPr>
              <a:t>A missing diagnostic response may mean filtering, deprioritization or path behavior. Pair traceroute evidence with route, next-hop and destination-specific controls.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Return-path case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81928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Forward evidence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DNS returns correct server IP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Client route selects intended path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Server log records request timestamp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Next branch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56248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Response route from server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Server default gateway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Stateful firewall return behavior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Asymmetric path compatibility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CLI exit ticket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Claim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State the smallest supported conclusion.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6208776" y="1572768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5080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Evidence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1993392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Cite exact output values.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640080" y="2880360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6384" y="300837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Boundary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" y="3300984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State what the output does not prove.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208776" y="2880360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300837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Next test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55080" y="3300984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Choose an artifact that separates remaining causes.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AP Networking Exam Prep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Routing and CLI Evidence</dc:title>
  <dc:subject>Evidence-first routing and command output</dc:subject>
  <dc:creator>AP Networking Exam Prep</dc:creator>
  <cp:lastModifiedBy>AP Networking Exam Prep</cp:lastModifiedBy>
  <cp:revision>1</cp:revision>
  <dcterms:created xsi:type="dcterms:W3CDTF">2026-09-09T21:20:00Z</dcterms:created>
  <dcterms:modified xsi:type="dcterms:W3CDTF">2026-09-09T21:20:00Z</dcterms:modified>
</cp:coreProperties>
</file>