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Where does a router enter the path?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route matches most specifically?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Why is /24 selected over /16?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Would it win for 10.50.8.25?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Does an unanswered hop prove the path failed?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test distinguishes path from service failure?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Why inspect both directions?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does this reveal about ICMP responses?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evidence would justify a route change?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Why is a single ping insufficient?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Explain one misleading clue.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EBF2FA"/>
                </a:solidFill>
                <a:latin typeface="Aptos"/>
              </a:defRPr>
            </a:pPr>
            <a:r>
              <a:t>Routing Tables &amp; Path Selection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Unit 4 • Select the most specific matching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Opening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Client can reach local hosts but not 10.50.8.25 across the WAN.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Where does a router enter the path?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Routing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10.50.0.0/16 via 192.0.2.1 | 10.50.8.0/24 via 192.0.2.2 | 0.0.0.0/0 via 192.0.2.254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route matches most specifically?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Longest prefix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Among matching routes, choose the longest prefix before comparing route metrics.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Why is /24 selected over /16?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Default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0.0.0.0/0 is the fallback when no more specific route matches.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Would it win for 10.50.8.25?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traceroute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Hop 1 192.168.10.1 | Hop 2 192.0.2.2 | Hop 3 * * 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Does an unanswered hop prove the path failed?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Possible causes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ACL, missing return route, destination host, interface failure, or ICMP filtering.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test distinguishes path from service failure?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Return path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 request can arrive but a reply can follow a different or missing route.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Why inspect both directions?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Changed 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TCP 443 to destination succeeds despite traceroute timeout.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does this reveal about ICMP responses?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Safe next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Check interface state and route to 10.50.8.25, then test the intended service.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evidence would justify a route change?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Verification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Confirm route lookup, end-to-end application and return traffic.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Why is a single ping insufficient?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Identify matching routes and defend the selected next hop.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Explain one misleading clue.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ANSWER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Debrief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Use the presenter notes for suggested reasoning; invite alternative hypotheses that fit the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