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“connected” actually establish?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Where can failure occur?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is the common dependency?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configuration appears plausible?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is working locally?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boundary should be tested next?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observation defeats that choice?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How does the likely boundary move?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should be documented first?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evidence demonstrates full recovery?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Compare diagrams in pairs.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SOHO Network Troubleshooting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2 • One router, several possible failure points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Phones connect to Wi-Fi but no device can load websites.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“connected” actually establish?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Map the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Client → wireless access → LAN → gateway/NAT → ISP → DNS/application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Where can failure occur?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Scope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Laptop Wi-Fi fails | Phone Wi-Fi fails | Wired desktop fails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is the common dependency?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client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Client IP 192.168.1.48/24; gateway 192.168.1.1; DNS 192.168.1.1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configuration appears plausible?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gateway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Gateway ping succeeds from wired and wireless devices.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is working locally?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WAN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Router status: WAN IP missing; ISP modem link light off.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boundary should be tested next?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Distractor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“Change the Wi-Fi password” is attractive because phones report Wi-Fi, but wired also fails.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observation defeats that choice?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Alternative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Wired works; Wi-Fi clients cannot obtain addresses.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How does the likely boundary move?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Security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Changing router settings may expose admin interfaces or disable protections.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should be documented first?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Repair and 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Check physical WAN link and ISP status; restore service; test wired and wireless web access.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evidence demonstrates full recovery?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Draw the failure boundary and list one test on each side.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Compare diagrams in pairs.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