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7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71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8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00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57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14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29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486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686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601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515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914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1371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1828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2860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743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3200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3657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4114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45720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5029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5486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5943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6400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9144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8E5D6"/>
                </a:solidFill>
              </a:rPr>
              <a:t>DECK 2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658368" y="1325880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SOHO Troubleshooting</a:t>
            </a:r>
            <a:endParaRPr lang="en-US" sz="3600" dirty="0"/>
          </a:p>
        </p:txBody>
      </p:sp>
      <p:sp>
        <p:nvSpPr>
          <p:cNvPr id="47" name="Text 45"/>
          <p:cNvSpPr/>
          <p:nvPr/>
        </p:nvSpPr>
        <p:spPr>
          <a:xfrm>
            <a:off x="713232" y="297180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D2DFDC"/>
                </a:solidFill>
              </a:rPr>
              <a:t>Break the all-in-one router into access, DHCP, DNS, NAT, WAN and service functions.</a:t>
            </a:r>
            <a:endParaRPr lang="en-US" sz="1500" dirty="0"/>
          </a:p>
        </p:txBody>
      </p:sp>
      <p:sp>
        <p:nvSpPr>
          <p:cNvPr id="48" name="Shape 46"/>
          <p:cNvSpPr/>
          <p:nvPr/>
        </p:nvSpPr>
        <p:spPr>
          <a:xfrm>
            <a:off x="8984894" y="1741018"/>
            <a:ext cx="1667866" cy="-117043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984894" y="1741018"/>
            <a:ext cx="994867" cy="1638605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0652760" y="1623974"/>
            <a:ext cx="-672998" cy="1755648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0652760" y="1623974"/>
            <a:ext cx="321869" cy="1463040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979762" y="3379622"/>
            <a:ext cx="994867" cy="-292608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866022" y="1622146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533888" y="1505102"/>
            <a:ext cx="237744" cy="237744"/>
          </a:xfrm>
          <a:prstGeom prst="ellipse">
            <a:avLst/>
          </a:prstGeom>
          <a:solidFill>
            <a:srgbClr val="F2BB5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9860890" y="3260750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855757" y="2968142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58368" y="5440680"/>
            <a:ext cx="4846320" cy="402336"/>
          </a:xfrm>
          <a:prstGeom prst="roundRect">
            <a:avLst>
              <a:gd name="adj" fmla="val 18182"/>
            </a:avLst>
          </a:prstGeom>
          <a:solidFill>
            <a:srgbClr val="F2BB50"/>
          </a:solidFill>
          <a:ln w="12700">
            <a:solidFill>
              <a:srgbClr val="F2BB5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850392" y="5550408"/>
            <a:ext cx="4480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D220C"/>
                </a:solidFill>
              </a:rPr>
              <a:t>Free PowerPoint Deck • Evidence-first classroom design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658368" y="6144768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9BBB6"/>
                </a:solidFill>
              </a:rPr>
              <a:t>AP Networking Exam Prep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One box, many functions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6384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Access point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86384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Visibility, association and authentication can fail before IP configuration.</a:t>
            </a:r>
            <a:endParaRPr lang="en-US" sz="1060" dirty="0"/>
          </a:p>
        </p:txBody>
      </p:sp>
      <p:sp>
        <p:nvSpPr>
          <p:cNvPr id="9" name="Shape 7"/>
          <p:cNvSpPr/>
          <p:nvPr/>
        </p:nvSpPr>
        <p:spPr>
          <a:xfrm>
            <a:off x="4352544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Switch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498848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Wired clients may work even when radio functions fail.</a:t>
            </a:r>
            <a:endParaRPr lang="en-US" sz="1060" dirty="0"/>
          </a:p>
        </p:txBody>
      </p:sp>
      <p:sp>
        <p:nvSpPr>
          <p:cNvPr id="12" name="Shape 10"/>
          <p:cNvSpPr/>
          <p:nvPr/>
        </p:nvSpPr>
        <p:spPr>
          <a:xfrm>
            <a:off x="8065008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11312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DHCP server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211312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New clients can fail while existing leases keep working.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640080" y="2862072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6384" y="2990088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DNS forwarder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86384" y="3282696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Remote numeric IP can work while names fail.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4352544" y="2862072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498848" y="2990088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NAT/firewall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498848" y="3282696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Private-to-public flows need matching translation/policy.</a:t>
            </a:r>
            <a:endParaRPr lang="en-US" sz="1060" dirty="0"/>
          </a:p>
        </p:txBody>
      </p:sp>
      <p:sp>
        <p:nvSpPr>
          <p:cNvPr id="21" name="Shape 19"/>
          <p:cNvSpPr/>
          <p:nvPr/>
        </p:nvSpPr>
        <p:spPr>
          <a:xfrm>
            <a:off x="8065008" y="2862072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11312" y="2990088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WAN edge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211312" y="3282696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Link, address, route and provider reachability are separate.</a:t>
            </a:r>
            <a:endParaRPr lang="en-US" sz="1060" dirty="0"/>
          </a:p>
        </p:txBody>
      </p:sp>
      <p:sp>
        <p:nvSpPr>
          <p:cNvPr id="24" name="Text 22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Scope drives the branch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3657600" cy="74676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5453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Scope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297680" y="1481328"/>
            <a:ext cx="3657600" cy="74676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70832" y="15453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Likely first branch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7955280" y="1481328"/>
            <a:ext cx="3657600" cy="74676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28432" y="15453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Good control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40080" y="222808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29209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One laptop fails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297680" y="222808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70832" y="229209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Endpoint config/security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7955280" y="222808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28432" y="229209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Peer on same SSID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40080" y="297484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303885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Wi-Fi only fails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297680" y="297484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70832" y="303885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Radio/auth/VLAN/DHCP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7955280" y="297484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028432" y="303885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Wired client through same gateway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640080" y="372160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13232" y="378561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All clients, local works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297680" y="372160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70832" y="378561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WAN/NAT/DNS/provider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7955280" y="372160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028432" y="378561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Gateway + local printer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40080" y="446836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13232" y="453237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Remote IP works, names fail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4297680" y="446836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370832" y="453237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DNS forwarder/resolver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7955280" y="446836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028432" y="453237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Direct query to intended resolver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640080" y="521512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13232" y="52791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One app fails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4297680" y="521512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370832" y="52791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Destination/service/policy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7955280" y="521512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028432" y="52791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Other app + same app from peer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Wireless state machine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30936" y="1572768"/>
            <a:ext cx="1439527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96696" y="1700784"/>
            <a:ext cx="100061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SSID visible</a:t>
            </a:r>
            <a:endParaRPr lang="en-US" sz="960" dirty="0"/>
          </a:p>
        </p:txBody>
      </p:sp>
      <p:sp>
        <p:nvSpPr>
          <p:cNvPr id="9" name="Shape 7"/>
          <p:cNvSpPr/>
          <p:nvPr/>
        </p:nvSpPr>
        <p:spPr>
          <a:xfrm>
            <a:off x="2079607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2198479" y="1572768"/>
            <a:ext cx="1439527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299063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564239" y="1700784"/>
            <a:ext cx="100061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Associate</a:t>
            </a:r>
            <a:endParaRPr lang="en-US" sz="960" dirty="0"/>
          </a:p>
        </p:txBody>
      </p:sp>
      <p:sp>
        <p:nvSpPr>
          <p:cNvPr id="13" name="Shape 11"/>
          <p:cNvSpPr/>
          <p:nvPr/>
        </p:nvSpPr>
        <p:spPr>
          <a:xfrm>
            <a:off x="3647150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3766022" y="1572768"/>
            <a:ext cx="1439527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866606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31782" y="1700784"/>
            <a:ext cx="100061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Authenticate</a:t>
            </a:r>
            <a:endParaRPr lang="en-US" sz="960" dirty="0"/>
          </a:p>
        </p:txBody>
      </p:sp>
      <p:sp>
        <p:nvSpPr>
          <p:cNvPr id="17" name="Shape 15"/>
          <p:cNvSpPr/>
          <p:nvPr/>
        </p:nvSpPr>
        <p:spPr>
          <a:xfrm>
            <a:off x="5214693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5333565" y="1572768"/>
            <a:ext cx="1439527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34149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699325" y="1700784"/>
            <a:ext cx="100061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Get IP</a:t>
            </a:r>
            <a:endParaRPr lang="en-US" sz="960" dirty="0"/>
          </a:p>
        </p:txBody>
      </p:sp>
      <p:sp>
        <p:nvSpPr>
          <p:cNvPr id="21" name="Shape 19"/>
          <p:cNvSpPr/>
          <p:nvPr/>
        </p:nvSpPr>
        <p:spPr>
          <a:xfrm>
            <a:off x="6782235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6901107" y="1572768"/>
            <a:ext cx="1439527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001691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5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7266867" y="1700784"/>
            <a:ext cx="100061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Reach gateway</a:t>
            </a:r>
            <a:endParaRPr lang="en-US" sz="960" dirty="0"/>
          </a:p>
        </p:txBody>
      </p:sp>
      <p:sp>
        <p:nvSpPr>
          <p:cNvPr id="25" name="Shape 23"/>
          <p:cNvSpPr/>
          <p:nvPr/>
        </p:nvSpPr>
        <p:spPr>
          <a:xfrm>
            <a:off x="8349778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8468650" y="1572768"/>
            <a:ext cx="1439527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569234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6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8834410" y="1700784"/>
            <a:ext cx="100061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Reach remote</a:t>
            </a:r>
            <a:endParaRPr lang="en-US" sz="960" dirty="0"/>
          </a:p>
        </p:txBody>
      </p:sp>
      <p:sp>
        <p:nvSpPr>
          <p:cNvPr id="29" name="Shape 27"/>
          <p:cNvSpPr/>
          <p:nvPr/>
        </p:nvSpPr>
        <p:spPr>
          <a:xfrm>
            <a:off x="9917321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30" name="Shape 28"/>
          <p:cNvSpPr/>
          <p:nvPr/>
        </p:nvSpPr>
        <p:spPr>
          <a:xfrm>
            <a:off x="10036193" y="1572768"/>
            <a:ext cx="1439527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136777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7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10401953" y="1700784"/>
            <a:ext cx="100061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Resolve name</a:t>
            </a:r>
            <a:endParaRPr lang="en-US" sz="960" dirty="0"/>
          </a:p>
        </p:txBody>
      </p:sp>
      <p:sp>
        <p:nvSpPr>
          <p:cNvPr id="33" name="Text 31"/>
          <p:cNvSpPr/>
          <p:nvPr/>
        </p:nvSpPr>
        <p:spPr>
          <a:xfrm>
            <a:off x="804672" y="2907792"/>
            <a:ext cx="10515600" cy="1645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D1716"/>
                </a:solidFill>
              </a:rPr>
              <a:t>Students should not troubleshoot DHCP until they know the client passed the earlier wireless states.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Case: wired works, Wi-Fi auth fails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1508760"/>
            <a:ext cx="5212080" cy="4370832"/>
          </a:xfrm>
          <a:prstGeom prst="roundRect">
            <a:avLst>
              <a:gd name="adj" fmla="val 1674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81928" y="1508760"/>
            <a:ext cx="5212080" cy="4370832"/>
          </a:xfrm>
          <a:prstGeom prst="roundRect">
            <a:avLst>
              <a:gd name="adj" fmla="val 1674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10512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8776B"/>
                </a:solidFill>
              </a:rPr>
              <a:t>Evidence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2240280"/>
            <a:ext cx="4617720" cy="3246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Wired desktop opens sites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Wireless clients see SSID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Wireless clients cannot authenticate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No IP lease yet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56248" y="1810512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8776B"/>
                </a:solidFill>
              </a:rPr>
              <a:t>Supported next step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56248" y="2240280"/>
            <a:ext cx="4617720" cy="3246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Do not blame ISP first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Inspect wireless security mode and credentials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Check AP/auth logs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Verify authorized succeeds and invalid fails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WAN evidence ladder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572768"/>
            <a:ext cx="5404104" cy="960120"/>
          </a:xfrm>
          <a:prstGeom prst="roundRect">
            <a:avLst>
              <a:gd name="adj" fmla="val 6667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6384" y="1700784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Gateway reachable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86384" y="1993392"/>
            <a:ext cx="5111496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LAN path works for tested traffic.</a:t>
            </a:r>
            <a:endParaRPr lang="en-US" sz="1060" dirty="0"/>
          </a:p>
        </p:txBody>
      </p:sp>
      <p:sp>
        <p:nvSpPr>
          <p:cNvPr id="9" name="Shape 7"/>
          <p:cNvSpPr/>
          <p:nvPr/>
        </p:nvSpPr>
        <p:spPr>
          <a:xfrm>
            <a:off x="6208776" y="1572768"/>
            <a:ext cx="5404104" cy="960120"/>
          </a:xfrm>
          <a:prstGeom prst="roundRect">
            <a:avLst>
              <a:gd name="adj" fmla="val 6667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55080" y="1700784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WAN link up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55080" y="1993392"/>
            <a:ext cx="5111496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Provider handoff shows link, not Internet service.</a:t>
            </a:r>
            <a:endParaRPr lang="en-US" sz="1060" dirty="0"/>
          </a:p>
        </p:txBody>
      </p:sp>
      <p:sp>
        <p:nvSpPr>
          <p:cNvPr id="12" name="Shape 10"/>
          <p:cNvSpPr/>
          <p:nvPr/>
        </p:nvSpPr>
        <p:spPr>
          <a:xfrm>
            <a:off x="640080" y="2697480"/>
            <a:ext cx="5404104" cy="960120"/>
          </a:xfrm>
          <a:prstGeom prst="roundRect">
            <a:avLst>
              <a:gd name="adj" fmla="val 6667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86384" y="2825496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WAN address present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86384" y="3118104"/>
            <a:ext cx="5111496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Addressing exists, but route/upstream can still fail.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6208776" y="2697480"/>
            <a:ext cx="5404104" cy="960120"/>
          </a:xfrm>
          <a:prstGeom prst="roundRect">
            <a:avLst>
              <a:gd name="adj" fmla="val 6667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55080" y="2825496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Provider next hop fails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355080" y="3118104"/>
            <a:ext cx="5111496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Escalation boundary becomes stronger.</a:t>
            </a:r>
            <a:endParaRPr lang="en-US" sz="1060" dirty="0"/>
          </a:p>
        </p:txBody>
      </p:sp>
      <p:sp>
        <p:nvSpPr>
          <p:cNvPr id="18" name="Text 16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DNS forwarder case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3657600" cy="74676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5453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Test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297680" y="1481328"/>
            <a:ext cx="3657600" cy="74676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70832" y="15453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Result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7955280" y="1481328"/>
            <a:ext cx="3657600" cy="74676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28432" y="15453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Inference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40080" y="222808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29209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Client → gateway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297680" y="222808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70832" y="229209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Pass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7955280" y="222808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28432" y="229209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LAN and local gateway path work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40080" y="297484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303885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Client → remote numeric IP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297680" y="297484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70832" y="303885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Pass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7955280" y="297484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028432" y="303885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Routed IP path works without DNS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640080" y="372160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13232" y="378561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Client → gateway DNS query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297680" y="372160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70832" y="378561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Timeout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7955280" y="372160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028432" y="378561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Shared DNS forwarder path/service unresolved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40080" y="446836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13232" y="453237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Alternate resolver control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4297680" y="446836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370832" y="453237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Works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7955280" y="446836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028432" y="453237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Client can use DNS path elsewhere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640080" y="521512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13232" y="52791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Original name after repair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4297680" y="521512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370832" y="52791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Pass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7955280" y="5215128"/>
            <a:ext cx="36576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028432" y="5279136"/>
            <a:ext cx="35112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Requirement matched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Reboot is not root cause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731520" y="1572768"/>
            <a:ext cx="10744200" cy="3520440"/>
          </a:xfrm>
          <a:prstGeom prst="roundRect">
            <a:avLst>
              <a:gd name="adj" fmla="val 2078"/>
            </a:avLst>
          </a:prstGeom>
          <a:solidFill>
            <a:srgbClr val="18302C"/>
          </a:solidFill>
          <a:ln w="12700">
            <a:solidFill>
              <a:srgbClr val="1830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187452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“It worked after reboot” is restoration evidence.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97280" y="2999232"/>
            <a:ext cx="987552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2DFDC"/>
                </a:solidFill>
              </a:rPr>
              <a:t>Capture WAN address, DNS state, DHCP leases, uptime, logs and repeatable tests before restarting when practical. A reboot can renew, clear or restart many functions.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AP Networking Exam Prep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SOHO Troubleshooting</dc:title>
  <dc:subject>Evidence-first SOHO troubleshooting</dc:subject>
  <dc:creator>AP Networking Exam Prep</dc:creator>
  <cp:lastModifiedBy>AP Networking Exam Prep</cp:lastModifiedBy>
  <cp:revision>1</cp:revision>
  <dcterms:created xsi:type="dcterms:W3CDTF">2026-09-09T21:20:00Z</dcterms:created>
  <dcterms:modified xsi:type="dcterms:W3CDTF">2026-09-09T21:20:00Z</dcterms:modified>
</cp:coreProperties>
</file>