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changed most recently?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happens for unknown unicast?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Can these endpoints exchange frames at Layer 2?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mismatch should be investigated?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Does a VLAN by itself route between networks?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happens if VLAN 20 is missing on the other end?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is absence not proof of a dead switch?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observation most narrows the failure?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remains to investigate?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else could a bulk VLAN change disrupt?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Explain one alternative cause.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Switching, MAC Tables &amp; VLANs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3 • Follow a frame, not a guess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Two devices on the same switch cannot exchange data after a port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changed most recently?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MAC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Switch learns source MAC on incoming port; destination lookup determines forwarding.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happens for unknown unicast?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Artifact: MAC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VLAN 10: AA:AA on Gi1/0/2 | VLAN 20: BB:BB on Gi1/0/8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Can these endpoints exchange frames at Layer 2?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Artifact: port config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Gi1/0/2 access VLAN 10 | Gi1/0/8 access VLAN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mismatch should be investigated?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Broadcast domains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VLAN creates a separate Layer 2 broadcast domain.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Does a VLAN by itself route between networks?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Trunk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Allowed VLANs: 10,20 | Native VLAN: 99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happens if VLAN 20 is missing on the other end?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 boundary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missing MAC entry may reflect silence, aging, VLAN mismatch, or link problems.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is absence not proof of a dead switch?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Best next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Check port state, VLAN assignment, trunk allowed list and source MAC learning.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observation most narrows the failure?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Both ports now VLAN 10; ping still fails; ARP requests appear but no reply.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remains to investigate?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Safe correction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Change only the misassigned access port after verifying the intended VLAN.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else could a bulk VLAN change disrupt?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Draw the frame path and label every VLAN boundary.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Explain one alternative cause.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